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5" r:id="rId7"/>
    <p:sldId id="271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005CE6-BCFB-FD85-0DF8-1866506B9452}" v="1151" dt="2023-01-09T16:45:40.624"/>
    <p1510:client id="{A7C0D027-A953-B245-A3E8-DE4EA0F29005}" v="211" dt="2023-01-11T05:37:12.839"/>
    <p1510:client id="{EAD2A254-5CDB-4C40-AE05-9A5D182430B7}" v="153" dt="2023-01-07T06:43:53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2023/1/11/Wed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7981" y="1074738"/>
            <a:ext cx="6646719" cy="3098033"/>
          </a:xfrm>
        </p:spPr>
        <p:txBody>
          <a:bodyPr anchor="b">
            <a:normAutofit/>
          </a:bodyPr>
          <a:lstStyle/>
          <a:p>
            <a:pPr algn="l"/>
            <a:r>
              <a:rPr 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TCP/IP與網路程式設計</a:t>
            </a:r>
            <a:b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飛</a:t>
            </a:r>
            <a:r>
              <a:rPr 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機遊戲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l"/>
            <a:endParaRPr lang="zh-TW" altLang="en-US" sz="4800" dirty="0">
              <a:ea typeface="新細明體"/>
              <a:cs typeface="Calibri Ligh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77981" y="4601784"/>
            <a:ext cx="4584553" cy="2027616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11003027A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陳梓睿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11003059A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吳荻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11003091A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吳澤延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11003107A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張嘉峰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2000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圖片 5" descr="一張含有 文字, 標誌 的圖片&#10;&#10;自動產生的描述">
            <a:extLst>
              <a:ext uri="{FF2B5EF4-FFF2-40B4-BE49-F238E27FC236}">
                <a16:creationId xmlns:a16="http://schemas.microsoft.com/office/drawing/2014/main" id="{4101C0EA-64A6-0114-2638-BD2D0CFC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38" y="2623754"/>
            <a:ext cx="6347968" cy="34486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5631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57789B87-DE4A-464F-9559-CCF4F941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98" y="658258"/>
            <a:ext cx="5258480" cy="26636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9E76110-62B6-406C-8F6C-8E18C168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87" y="3758940"/>
            <a:ext cx="5228225" cy="2661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BA71B71A-3EBC-4DBA-B199-924B67CBC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42" y="657586"/>
            <a:ext cx="5231896" cy="26696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9039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C27FC4-96EA-4AC5-9896-48D5677C5D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D4F1DEE-0374-43D8-9820-CD952B117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824" y="1728311"/>
            <a:ext cx="851835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1" hangingPunct="1"/>
            <a: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Thank You For</a:t>
            </a: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Watching!!</a:t>
            </a:r>
            <a:endParaRPr lang="zh-TW" altLang="en-US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0D8517-ECAE-45AE-9BFA-968611E15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8200" y="3048000"/>
            <a:ext cx="2962275" cy="296227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228D8D0-4786-40DE-9BE8-6AA1B5E172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1198" y="3132606"/>
            <a:ext cx="285748" cy="76424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FEA7086-DB55-4B32-92EE-A92A71079F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1198" y="5132854"/>
            <a:ext cx="285748" cy="76424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23F8482-73B0-49AF-A5E3-5EAB4DD9F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62654" y="2383645"/>
            <a:ext cx="3819525" cy="40814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1E8A889-8A63-48B6-BA01-75D7F5AF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7" y="2514600"/>
            <a:ext cx="4081435" cy="408143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4BA435E-53EC-4DB2-89D0-0A921EF3A1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78445" y="3394543"/>
            <a:ext cx="285748" cy="76424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70A7964-F4E2-48B4-A025-D47CCF4BE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64170" y="4966168"/>
            <a:ext cx="285748" cy="76424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64E6F8-B050-4654-9F4B-C8A5B6E3C69D}"/>
              </a:ext>
            </a:extLst>
          </p:cNvPr>
          <p:cNvSpPr txBox="1"/>
          <p:nvPr/>
        </p:nvSpPr>
        <p:spPr>
          <a:xfrm>
            <a:off x="2495549" y="5796259"/>
            <a:ext cx="7200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https://github.com/Olive020/TCPIP_project.git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91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1029" y="639225"/>
            <a:ext cx="6666377" cy="3098033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選用UDP傳輸協定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因看準即時連線</a:t>
            </a:r>
            <a:b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特性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，遊戲為連線對戰，需時刻更新狀態</a:t>
            </a:r>
            <a:b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3600" dirty="0">
                <a:ea typeface="新細明體"/>
              </a:rPr>
            </a:br>
            <a:endParaRPr lang="zh-TW" sz="3600" dirty="0">
              <a:ea typeface="新細明體"/>
              <a:cs typeface="Calibri Light"/>
            </a:endParaRPr>
          </a:p>
          <a:p>
            <a:pPr algn="l"/>
            <a:endParaRPr lang="zh-TW" altLang="en-US" sz="4800" dirty="0">
              <a:ea typeface="新細明體"/>
              <a:cs typeface="Calibri Light"/>
            </a:endParaRP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85642FA1-7560-9A30-8BDF-848F35F47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1" t="3036" r="12593" b="10130"/>
          <a:stretch/>
        </p:blipFill>
        <p:spPr>
          <a:xfrm>
            <a:off x="771525" y="2209800"/>
            <a:ext cx="4086226" cy="4275112"/>
          </a:xfrm>
          <a:prstGeom prst="rect">
            <a:avLst/>
          </a:prstGeom>
        </p:spPr>
      </p:pic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圖片 4">
            <a:extLst>
              <a:ext uri="{FF2B5EF4-FFF2-40B4-BE49-F238E27FC236}">
                <a16:creationId xmlns:a16="http://schemas.microsoft.com/office/drawing/2014/main" id="{A157707E-8211-1BA0-E60A-69F234711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669" y="2135063"/>
            <a:ext cx="6146103" cy="44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3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AA7BBBE-645D-DF10-6FB5-1978B42A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4" y="3193257"/>
            <a:ext cx="3840797" cy="17622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B8D5651-3BF3-15CE-42D3-A2855EC874D5}"/>
              </a:ext>
            </a:extLst>
          </p:cNvPr>
          <p:cNvSpPr txBox="1"/>
          <p:nvPr/>
        </p:nvSpPr>
        <p:spPr>
          <a:xfrm>
            <a:off x="477554" y="2359589"/>
            <a:ext cx="46497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 b="1" dirty="0">
                <a:ea typeface="+mn-lt"/>
                <a:cs typeface="+mn-lt"/>
              </a:rPr>
              <a:t>Type 1 client 送往server ，建立新client物件用</a:t>
            </a:r>
            <a:endParaRPr lang="zh-TW" sz="2400" b="1" dirty="0"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80E533A4-EBF9-1B41-2AEB-3CDE451A5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852" y="4932359"/>
            <a:ext cx="4016680" cy="845036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6783654-E245-279A-5498-DBDBC4E047D4}"/>
              </a:ext>
            </a:extLst>
          </p:cNvPr>
          <p:cNvSpPr/>
          <p:nvPr/>
        </p:nvSpPr>
        <p:spPr>
          <a:xfrm>
            <a:off x="4836611" y="3028166"/>
            <a:ext cx="1033397" cy="80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pic>
        <p:nvPicPr>
          <p:cNvPr id="12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B4B2DF0F-C4A1-8BBA-28DE-E5552AC4E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52" y="2389966"/>
            <a:ext cx="4580350" cy="194236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0FD467-7FAD-55C4-FBFB-F8A4BDA3B84F}"/>
              </a:ext>
            </a:extLst>
          </p:cNvPr>
          <p:cNvSpPr/>
          <p:nvPr/>
        </p:nvSpPr>
        <p:spPr>
          <a:xfrm>
            <a:off x="1902390" y="1536003"/>
            <a:ext cx="1367424" cy="688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ea typeface="新細明體"/>
                <a:cs typeface="Calibri"/>
              </a:rPr>
              <a:t>client</a:t>
            </a:r>
            <a:endParaRPr lang="zh-TW" altLang="en-US" sz="2400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665722-7393-6F2B-3E7A-8A9A75E4562F}"/>
              </a:ext>
            </a:extLst>
          </p:cNvPr>
          <p:cNvSpPr/>
          <p:nvPr/>
        </p:nvSpPr>
        <p:spPr>
          <a:xfrm>
            <a:off x="7987951" y="1536002"/>
            <a:ext cx="1367424" cy="688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 b="1">
                <a:ea typeface="新細明體"/>
                <a:cs typeface="Calibri"/>
              </a:rPr>
              <a:t>Server</a:t>
            </a:r>
            <a:endParaRPr lang="zh-TW" altLang="en-US" sz="2400" b="1">
              <a:ea typeface="新細明體" panose="02020500000000000000" pitchFamily="18" charset="-120"/>
              <a:cs typeface="Calibri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4470C0C-025A-A5EA-0716-3896A6C4CE7B}"/>
              </a:ext>
            </a:extLst>
          </p:cNvPr>
          <p:cNvSpPr/>
          <p:nvPr/>
        </p:nvSpPr>
        <p:spPr>
          <a:xfrm rot="10800000">
            <a:off x="4830738" y="4968232"/>
            <a:ext cx="1033397" cy="80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CABB5C1-0B62-8F0D-BFF7-43C025DD32CF}"/>
              </a:ext>
            </a:extLst>
          </p:cNvPr>
          <p:cNvSpPr txBox="1"/>
          <p:nvPr/>
        </p:nvSpPr>
        <p:spPr>
          <a:xfrm>
            <a:off x="1291656" y="5089627"/>
            <a:ext cx="29007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得知進入遊戲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34961B1-E79F-48C0-922E-1DB96ED08647}"/>
              </a:ext>
            </a:extLst>
          </p:cNvPr>
          <p:cNvSpPr txBox="1"/>
          <p:nvPr/>
        </p:nvSpPr>
        <p:spPr>
          <a:xfrm>
            <a:off x="363253" y="871823"/>
            <a:ext cx="705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以JSON格式Type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，控制特定參數的傳遞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2B8B3E-E5EC-C121-5CF4-7E9EC4BE5180}"/>
              </a:ext>
            </a:extLst>
          </p:cNvPr>
          <p:cNvSpPr/>
          <p:nvPr/>
        </p:nvSpPr>
        <p:spPr>
          <a:xfrm>
            <a:off x="6426894" y="4417379"/>
            <a:ext cx="2757031" cy="436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sz="2400" b="1">
                <a:solidFill>
                  <a:schemeClr val="tx1"/>
                </a:solidFill>
                <a:ea typeface="+mn-lt"/>
                <a:cs typeface="+mn-lt"/>
              </a:rPr>
              <a:t>Type </a:t>
            </a:r>
            <a:r>
              <a:rPr lang="en-US" altLang="zh-TW" sz="2400" b="1" dirty="0">
                <a:solidFill>
                  <a:schemeClr val="tx1"/>
                </a:solidFill>
                <a:ea typeface="+mn-lt"/>
                <a:cs typeface="+mn-lt"/>
              </a:rPr>
              <a:t>2 </a:t>
            </a:r>
            <a:r>
              <a:rPr lang="en-US" altLang="zh-TW" sz="2400" b="1" dirty="0" err="1">
                <a:solidFill>
                  <a:schemeClr val="tx1"/>
                </a:solidFill>
                <a:ea typeface="+mn-lt"/>
                <a:cs typeface="+mn-lt"/>
              </a:rPr>
              <a:t>除錯訊息</a:t>
            </a:r>
            <a:endParaRPr lang="zh-TW" altLang="en-US" sz="2400" b="1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103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6783654-E245-279A-5498-DBDBC4E047D4}"/>
              </a:ext>
            </a:extLst>
          </p:cNvPr>
          <p:cNvSpPr/>
          <p:nvPr/>
        </p:nvSpPr>
        <p:spPr>
          <a:xfrm>
            <a:off x="4954128" y="2647061"/>
            <a:ext cx="1033397" cy="80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0FD467-7FAD-55C4-FBFB-F8A4BDA3B84F}"/>
              </a:ext>
            </a:extLst>
          </p:cNvPr>
          <p:cNvSpPr/>
          <p:nvPr/>
        </p:nvSpPr>
        <p:spPr>
          <a:xfrm>
            <a:off x="1902390" y="857510"/>
            <a:ext cx="1367424" cy="688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ea typeface="新細明體"/>
                <a:cs typeface="Calibri"/>
              </a:rPr>
              <a:t>client</a:t>
            </a:r>
            <a:endParaRPr lang="zh-TW" altLang="en-US" sz="2400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665722-7393-6F2B-3E7A-8A9A75E4562F}"/>
              </a:ext>
            </a:extLst>
          </p:cNvPr>
          <p:cNvSpPr/>
          <p:nvPr/>
        </p:nvSpPr>
        <p:spPr>
          <a:xfrm>
            <a:off x="8029704" y="857509"/>
            <a:ext cx="1367424" cy="688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 b="1">
                <a:ea typeface="新細明體"/>
                <a:cs typeface="Calibri"/>
              </a:rPr>
              <a:t>Server</a:t>
            </a:r>
            <a:endParaRPr lang="zh-TW" altLang="en-US" sz="2400" b="1">
              <a:ea typeface="新細明體" panose="02020500000000000000" pitchFamily="18" charset="-120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750374-138F-09C9-5AA2-B96CDD2FA921}"/>
              </a:ext>
            </a:extLst>
          </p:cNvPr>
          <p:cNvSpPr txBox="1"/>
          <p:nvPr/>
        </p:nvSpPr>
        <p:spPr>
          <a:xfrm>
            <a:off x="477553" y="1691535"/>
            <a:ext cx="44008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Type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3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 傳遞</a:t>
            </a:r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client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A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現狀(含匿名、x,y座標、生命數)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lt"/>
            </a:endParaRPr>
          </a:p>
        </p:txBody>
      </p:sp>
      <p:pic>
        <p:nvPicPr>
          <p:cNvPr id="20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36B9A5C-464B-770A-1DC3-345660B45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0"/>
          <a:stretch/>
        </p:blipFill>
        <p:spPr>
          <a:xfrm>
            <a:off x="372149" y="2522532"/>
            <a:ext cx="4400809" cy="2101150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B963B53-B886-66BE-FE85-353C03E30092}"/>
              </a:ext>
            </a:extLst>
          </p:cNvPr>
          <p:cNvSpPr/>
          <p:nvPr/>
        </p:nvSpPr>
        <p:spPr>
          <a:xfrm rot="10800000">
            <a:off x="4949801" y="4845906"/>
            <a:ext cx="1033397" cy="80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0C9711-DA64-3A01-F842-C71D4C0AB7DD}"/>
              </a:ext>
            </a:extLst>
          </p:cNvPr>
          <p:cNvSpPr/>
          <p:nvPr/>
        </p:nvSpPr>
        <p:spPr>
          <a:xfrm>
            <a:off x="6272113" y="3810161"/>
            <a:ext cx="4721562" cy="46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sz="2400" b="1">
                <a:solidFill>
                  <a:schemeClr val="tx1"/>
                </a:solidFill>
                <a:ea typeface="+mn-lt"/>
                <a:cs typeface="+mn-lt"/>
              </a:rPr>
              <a:t>Type </a:t>
            </a:r>
            <a:r>
              <a:rPr lang="en-US" altLang="zh-TW" sz="2400" b="1" dirty="0">
                <a:solidFill>
                  <a:schemeClr val="tx1"/>
                </a:solidFill>
                <a:ea typeface="+mn-lt"/>
                <a:cs typeface="+mn-lt"/>
              </a:rPr>
              <a:t>5</a:t>
            </a:r>
            <a:r>
              <a:rPr lang="zh-TW" altLang="en-US" sz="2400" b="1">
                <a:solidFill>
                  <a:schemeClr val="tx1"/>
                </a:solidFill>
                <a:ea typeface="+mn-lt"/>
                <a:cs typeface="+mn-lt"/>
              </a:rPr>
              <a:t> 給</a:t>
            </a:r>
            <a:r>
              <a:rPr lang="en-US" altLang="zh-TW" sz="2400" b="1" dirty="0">
                <a:solidFill>
                  <a:schemeClr val="tx1"/>
                </a:solidFill>
                <a:ea typeface="+mn-lt"/>
                <a:cs typeface="+mn-lt"/>
              </a:rPr>
              <a:t>client</a:t>
            </a:r>
            <a:r>
              <a:rPr lang="zh-TW" altLang="en-US" sz="24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ea typeface="+mn-lt"/>
                <a:cs typeface="+mn-lt"/>
              </a:rPr>
              <a:t>B</a:t>
            </a:r>
            <a:r>
              <a:rPr lang="zh-TW" sz="2400" b="1">
                <a:solidFill>
                  <a:schemeClr val="tx1"/>
                </a:solidFill>
                <a:ea typeface="+mn-lt"/>
                <a:cs typeface="+mn-lt"/>
              </a:rPr>
              <a:t>，client A的狀態</a:t>
            </a:r>
          </a:p>
        </p:txBody>
      </p:sp>
      <p:pic>
        <p:nvPicPr>
          <p:cNvPr id="24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52963C1E-BF2B-BC36-79E7-F74C3311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071" y="4338802"/>
            <a:ext cx="5759884" cy="180250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89D58D-EFBD-0925-4A42-A58D353E895A}"/>
              </a:ext>
            </a:extLst>
          </p:cNvPr>
          <p:cNvSpPr txBox="1"/>
          <p:nvPr/>
        </p:nvSpPr>
        <p:spPr>
          <a:xfrm>
            <a:off x="1427306" y="4820378"/>
            <a:ext cx="29369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得知client A 座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標</a:t>
            </a:r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做出相對參數設定</a:t>
            </a:r>
          </a:p>
        </p:txBody>
      </p:sp>
    </p:spTree>
    <p:extLst>
      <p:ext uri="{BB962C8B-B14F-4D97-AF65-F5344CB8AC3E}">
        <p14:creationId xmlns:p14="http://schemas.microsoft.com/office/powerpoint/2010/main" val="343122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6783654-E245-279A-5498-DBDBC4E047D4}"/>
              </a:ext>
            </a:extLst>
          </p:cNvPr>
          <p:cNvSpPr/>
          <p:nvPr/>
        </p:nvSpPr>
        <p:spPr>
          <a:xfrm>
            <a:off x="4871351" y="2723402"/>
            <a:ext cx="1033397" cy="80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0FD467-7FAD-55C4-FBFB-F8A4BDA3B84F}"/>
              </a:ext>
            </a:extLst>
          </p:cNvPr>
          <p:cNvSpPr/>
          <p:nvPr/>
        </p:nvSpPr>
        <p:spPr>
          <a:xfrm>
            <a:off x="1902390" y="857510"/>
            <a:ext cx="1367424" cy="688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ea typeface="新細明體"/>
                <a:cs typeface="Calibri"/>
              </a:rPr>
              <a:t>client</a:t>
            </a:r>
            <a:endParaRPr lang="zh-TW" altLang="en-US" sz="2400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665722-7393-6F2B-3E7A-8A9A75E4562F}"/>
              </a:ext>
            </a:extLst>
          </p:cNvPr>
          <p:cNvSpPr/>
          <p:nvPr/>
        </p:nvSpPr>
        <p:spPr>
          <a:xfrm>
            <a:off x="8029704" y="857509"/>
            <a:ext cx="1367424" cy="688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 b="1">
                <a:ea typeface="新細明體"/>
                <a:cs typeface="Calibri"/>
              </a:rPr>
              <a:t>Server</a:t>
            </a:r>
            <a:endParaRPr lang="zh-TW" altLang="en-US" sz="2400" b="1">
              <a:ea typeface="新細明體" panose="02020500000000000000" pitchFamily="18" charset="-120"/>
              <a:cs typeface="Calibri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4470C0C-025A-A5EA-0716-3896A6C4CE7B}"/>
              </a:ext>
            </a:extLst>
          </p:cNvPr>
          <p:cNvSpPr/>
          <p:nvPr/>
        </p:nvSpPr>
        <p:spPr>
          <a:xfrm rot="10800000">
            <a:off x="4866457" y="4821931"/>
            <a:ext cx="1033397" cy="768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750374-138F-09C9-5AA2-B96CDD2FA921}"/>
              </a:ext>
            </a:extLst>
          </p:cNvPr>
          <p:cNvSpPr txBox="1"/>
          <p:nvPr/>
        </p:nvSpPr>
        <p:spPr>
          <a:xfrm>
            <a:off x="477554" y="1691535"/>
            <a:ext cx="54952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Type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6</a:t>
            </a:r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 自身發射子彈時X,Y座標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0C9711-DA64-3A01-F842-C71D4C0AB7DD}"/>
              </a:ext>
            </a:extLst>
          </p:cNvPr>
          <p:cNvSpPr/>
          <p:nvPr/>
        </p:nvSpPr>
        <p:spPr>
          <a:xfrm>
            <a:off x="6093519" y="3832344"/>
            <a:ext cx="5447842" cy="472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TW" sz="2400" b="1">
                <a:solidFill>
                  <a:schemeClr val="tx1"/>
                </a:solidFill>
                <a:ea typeface="+mn-lt"/>
                <a:cs typeface="+mn-lt"/>
              </a:rPr>
              <a:t>Type </a:t>
            </a:r>
            <a:r>
              <a:rPr lang="en-US" altLang="zh-TW" sz="2400" b="1" dirty="0">
                <a:solidFill>
                  <a:schemeClr val="tx1"/>
                </a:solidFill>
                <a:ea typeface="+mn-lt"/>
                <a:cs typeface="+mn-lt"/>
              </a:rPr>
              <a:t>7</a:t>
            </a:r>
            <a:r>
              <a:rPr lang="zh-TW" altLang="en-US" sz="24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zh-TW" sz="2400" b="1">
                <a:solidFill>
                  <a:schemeClr val="tx1"/>
                </a:solidFill>
                <a:ea typeface="+mn-lt"/>
                <a:cs typeface="+mn-lt"/>
              </a:rPr>
              <a:t>給</a:t>
            </a:r>
            <a:r>
              <a:rPr lang="en-US" altLang="zh-TW" sz="2400" b="1" dirty="0">
                <a:solidFill>
                  <a:schemeClr val="tx1"/>
                </a:solidFill>
                <a:ea typeface="+mn-lt"/>
                <a:cs typeface="+mn-lt"/>
              </a:rPr>
              <a:t>client</a:t>
            </a:r>
            <a:r>
              <a:rPr lang="zh-TW" altLang="en-US" sz="24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ea typeface="+mn-lt"/>
                <a:cs typeface="+mn-lt"/>
              </a:rPr>
              <a:t>B</a:t>
            </a:r>
            <a:r>
              <a:rPr lang="zh-TW" sz="2400" b="1">
                <a:solidFill>
                  <a:schemeClr val="tx1"/>
                </a:solidFill>
                <a:ea typeface="+mn-lt"/>
                <a:cs typeface="+mn-lt"/>
              </a:rPr>
              <a:t>，client A</a:t>
            </a:r>
            <a:r>
              <a:rPr lang="zh-TW" altLang="en-US" sz="2400" b="1">
                <a:solidFill>
                  <a:schemeClr val="tx1"/>
                </a:solidFill>
                <a:ea typeface="+mn-lt"/>
                <a:cs typeface="+mn-lt"/>
              </a:rPr>
              <a:t>發射時</a:t>
            </a:r>
            <a:r>
              <a:rPr lang="zh-TW" sz="2400" b="1">
                <a:solidFill>
                  <a:schemeClr val="tx1"/>
                </a:solidFill>
                <a:ea typeface="+mn-lt"/>
                <a:cs typeface="+mn-lt"/>
              </a:rPr>
              <a:t>的狀態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89D58D-EFBD-0925-4A42-A58D353E895A}"/>
              </a:ext>
            </a:extLst>
          </p:cNvPr>
          <p:cNvSpPr txBox="1"/>
          <p:nvPr/>
        </p:nvSpPr>
        <p:spPr>
          <a:xfrm>
            <a:off x="992479" y="4791710"/>
            <a:ext cx="33894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得知client A 發射子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彈</a:t>
            </a:r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做出相對參數設定</a:t>
            </a:r>
          </a:p>
        </p:txBody>
      </p:sp>
      <p:pic>
        <p:nvPicPr>
          <p:cNvPr id="2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1F58EA-8270-300A-FD3B-2F12FF4E4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54" y="2178867"/>
            <a:ext cx="4419339" cy="1891041"/>
          </a:xfrm>
          <a:prstGeom prst="rect">
            <a:avLst/>
          </a:prstGeo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0C3D68E-70B7-3911-1FCE-7F008E93E4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99"/>
          <a:stretch/>
        </p:blipFill>
        <p:spPr>
          <a:xfrm>
            <a:off x="6091887" y="4369393"/>
            <a:ext cx="6047726" cy="16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6783654-E245-279A-5498-DBDBC4E047D4}"/>
              </a:ext>
            </a:extLst>
          </p:cNvPr>
          <p:cNvSpPr/>
          <p:nvPr/>
        </p:nvSpPr>
        <p:spPr>
          <a:xfrm>
            <a:off x="4764064" y="2412969"/>
            <a:ext cx="1033397" cy="80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0FD467-7FAD-55C4-FBFB-F8A4BDA3B84F}"/>
              </a:ext>
            </a:extLst>
          </p:cNvPr>
          <p:cNvSpPr/>
          <p:nvPr/>
        </p:nvSpPr>
        <p:spPr>
          <a:xfrm>
            <a:off x="1902390" y="857510"/>
            <a:ext cx="1367424" cy="688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ea typeface="新細明體"/>
                <a:cs typeface="Calibri"/>
              </a:rPr>
              <a:t>client</a:t>
            </a:r>
            <a:endParaRPr lang="zh-TW" altLang="en-US" sz="2400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665722-7393-6F2B-3E7A-8A9A75E4562F}"/>
              </a:ext>
            </a:extLst>
          </p:cNvPr>
          <p:cNvSpPr/>
          <p:nvPr/>
        </p:nvSpPr>
        <p:spPr>
          <a:xfrm>
            <a:off x="8029704" y="857509"/>
            <a:ext cx="1367424" cy="688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 b="1">
                <a:ea typeface="新細明體"/>
                <a:cs typeface="Calibri"/>
              </a:rPr>
              <a:t>Server</a:t>
            </a:r>
            <a:endParaRPr lang="zh-TW" altLang="en-US" sz="2400" b="1">
              <a:ea typeface="新細明體" panose="02020500000000000000" pitchFamily="18" charset="-120"/>
              <a:cs typeface="Calibri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8D30B-5E46-7D71-90DE-5A6A0DE461A1}"/>
              </a:ext>
            </a:extLst>
          </p:cNvPr>
          <p:cNvSpPr/>
          <p:nvPr/>
        </p:nvSpPr>
        <p:spPr>
          <a:xfrm>
            <a:off x="378390" y="4343922"/>
            <a:ext cx="4185780" cy="31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4470C0C-025A-A5EA-0716-3896A6C4CE7B}"/>
              </a:ext>
            </a:extLst>
          </p:cNvPr>
          <p:cNvSpPr/>
          <p:nvPr/>
        </p:nvSpPr>
        <p:spPr>
          <a:xfrm rot="10800000">
            <a:off x="4763868" y="4055691"/>
            <a:ext cx="1033397" cy="80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750374-138F-09C9-5AA2-B96CDD2FA921}"/>
              </a:ext>
            </a:extLst>
          </p:cNvPr>
          <p:cNvSpPr txBox="1"/>
          <p:nvPr/>
        </p:nvSpPr>
        <p:spPr>
          <a:xfrm>
            <a:off x="477554" y="1691535"/>
            <a:ext cx="54952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Type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8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 死亡訊息</a:t>
            </a:r>
            <a:endParaRPr 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0C9711-DA64-3A01-F842-C71D4C0AB7DD}"/>
              </a:ext>
            </a:extLst>
          </p:cNvPr>
          <p:cNvSpPr/>
          <p:nvPr/>
        </p:nvSpPr>
        <p:spPr>
          <a:xfrm>
            <a:off x="6068664" y="3278005"/>
            <a:ext cx="4818412" cy="509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zh-TW" sz="2400" b="1" dirty="0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Type</a:t>
            </a:r>
            <a:r>
              <a:rPr lang="zh-TW" altLang="en-US" sz="2400" b="1" dirty="0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 </a:t>
            </a:r>
            <a:r>
              <a:rPr lang="en-US" altLang="zh-TW" sz="24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9</a:t>
            </a:r>
            <a:r>
              <a:rPr lang="zh-TW" altLang="en-US" sz="2400" b="1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 給</a:t>
            </a:r>
            <a:r>
              <a:rPr lang="en-US" altLang="zh-TW" sz="24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clien</a:t>
            </a:r>
            <a:r>
              <a:rPr lang="en-US" altLang="zh-TW" sz="2400" b="1" dirty="0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t</a:t>
            </a:r>
            <a:r>
              <a:rPr lang="zh-TW" altLang="en-US" sz="2400" b="1" dirty="0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 </a:t>
            </a:r>
            <a:r>
              <a:rPr lang="en-US" altLang="zh-TW" sz="24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B</a:t>
            </a:r>
            <a:r>
              <a:rPr lang="zh-TW" altLang="en-US" sz="2400" b="1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，</a:t>
            </a:r>
            <a:r>
              <a:rPr lang="en-US" altLang="zh-TW" sz="2400" b="1" dirty="0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client</a:t>
            </a:r>
            <a:r>
              <a:rPr lang="zh-TW" altLang="en-US" sz="2400" b="1" dirty="0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A</a:t>
            </a:r>
            <a:r>
              <a:rPr lang="zh-TW" altLang="en-US" sz="2400" b="1">
                <a:solidFill>
                  <a:schemeClr val="tx1"/>
                </a:solidFill>
                <a:latin typeface="Calibri"/>
                <a:ea typeface="Microsoft JhengHei"/>
                <a:cs typeface="+mn-lt"/>
              </a:rPr>
              <a:t>死亡訊息</a:t>
            </a:r>
            <a:endParaRPr lang="zh-TW" altLang="en-US" sz="2400" b="1">
              <a:solidFill>
                <a:schemeClr val="tx1"/>
              </a:solidFill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89D58D-EFBD-0925-4A42-A58D353E895A}"/>
              </a:ext>
            </a:extLst>
          </p:cNvPr>
          <p:cNvSpPr txBox="1"/>
          <p:nvPr/>
        </p:nvSpPr>
        <p:spPr>
          <a:xfrm>
            <a:off x="815233" y="4176534"/>
            <a:ext cx="30781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得知client A 死亡，</a:t>
            </a:r>
            <a:r>
              <a:rPr 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做出相對參數設定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CEA3E34-221A-3429-D920-72B624E7E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04"/>
          <a:stretch/>
        </p:blipFill>
        <p:spPr>
          <a:xfrm>
            <a:off x="569935" y="2159633"/>
            <a:ext cx="3078139" cy="1670863"/>
          </a:xfrm>
          <a:prstGeom prst="rect">
            <a:avLst/>
          </a:prstGeom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84E8FDA0-CB6C-9DFA-58DF-0343137E3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528" y="3859592"/>
            <a:ext cx="5734733" cy="14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8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8D30B-5E46-7D71-90DE-5A6A0DE461A1}"/>
              </a:ext>
            </a:extLst>
          </p:cNvPr>
          <p:cNvSpPr/>
          <p:nvPr/>
        </p:nvSpPr>
        <p:spPr>
          <a:xfrm>
            <a:off x="378390" y="4343922"/>
            <a:ext cx="4185780" cy="31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6477788-7B88-450C-B612-609C5417C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7" y="1922225"/>
            <a:ext cx="7792537" cy="199100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F22EDB6-94AC-4A28-86CF-756534A36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650" y="2474698"/>
            <a:ext cx="4458322" cy="147658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FA2C5A2-8EAD-4DFF-A0E9-BF5119706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38" y="4103371"/>
            <a:ext cx="5639587" cy="112410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530076A-645D-4D44-B770-73257D0FC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42" y="5496320"/>
            <a:ext cx="4096322" cy="120031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82E5C772-9CC4-485F-84B0-CC8F057C0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410" y="5526633"/>
            <a:ext cx="4652806" cy="828042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B1C46358-1745-4D91-93F2-6A89EA98D3C4}"/>
              </a:ext>
            </a:extLst>
          </p:cNvPr>
          <p:cNvSpPr txBox="1"/>
          <p:nvPr/>
        </p:nvSpPr>
        <p:spPr>
          <a:xfrm>
            <a:off x="4518755" y="3989330"/>
            <a:ext cx="4601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圖片透明度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停止多久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控制圖片的放置位子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展示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播放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bgm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幀率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3E4E77-A6AC-4A3B-991F-978D13A7345E}"/>
              </a:ext>
            </a:extLst>
          </p:cNvPr>
          <p:cNvSpPr txBox="1"/>
          <p:nvPr/>
        </p:nvSpPr>
        <p:spPr>
          <a:xfrm>
            <a:off x="363253" y="871823"/>
            <a:ext cx="705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較特別的程式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72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94CEA1-2B69-4EE0-98D1-954FC611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4" y="3944061"/>
            <a:ext cx="5289554" cy="26764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A39873-0101-41AF-9F97-70EECE33A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4" y="1040412"/>
            <a:ext cx="5288025" cy="26524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BABB26-A540-44A9-A3D4-F0D6E54AF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303" y="3944796"/>
            <a:ext cx="5377704" cy="2675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1A7BD3F3-21D6-48A8-9571-079398656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303" y="1035958"/>
            <a:ext cx="5384324" cy="2656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144B4D2-EC63-453D-A256-67792615822D}"/>
              </a:ext>
            </a:extLst>
          </p:cNvPr>
          <p:cNvSpPr txBox="1"/>
          <p:nvPr/>
        </p:nvSpPr>
        <p:spPr>
          <a:xfrm>
            <a:off x="695325" y="285750"/>
            <a:ext cx="478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(Client)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74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9E6C260-6D2F-4E42-BA87-0F7F5D7B6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5" y="729457"/>
            <a:ext cx="5297693" cy="269239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F8304BF-AF8C-4ACF-8922-8F157F13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25" y="727609"/>
            <a:ext cx="5343524" cy="27197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3F2E39E-A752-4CEE-9605-06F864DF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8" y="3940548"/>
            <a:ext cx="5287983" cy="26870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7249223-7DF1-4CBC-BA1E-BDDDB747B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98" y="3937219"/>
            <a:ext cx="5395913" cy="27065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329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270</Words>
  <Application>Microsoft Office PowerPoint</Application>
  <PresentationFormat>寬螢幕</PresentationFormat>
  <Paragraphs>38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微軟正黑體</vt:lpstr>
      <vt:lpstr>Arial</vt:lpstr>
      <vt:lpstr>Calibri</vt:lpstr>
      <vt:lpstr>Calibri Light</vt:lpstr>
      <vt:lpstr>Office 佈景主題</vt:lpstr>
      <vt:lpstr>TCP/IP與網路程式設計  飛機遊戲 </vt:lpstr>
      <vt:lpstr>選用UDP傳輸協定，因看準即時連線  特性，遊戲為連線對戰，需時刻更新狀態 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isu11003091A</cp:lastModifiedBy>
  <cp:revision>730</cp:revision>
  <dcterms:created xsi:type="dcterms:W3CDTF">2023-01-06T13:35:17Z</dcterms:created>
  <dcterms:modified xsi:type="dcterms:W3CDTF">2023-01-11T13:11:34Z</dcterms:modified>
</cp:coreProperties>
</file>